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7099300" cy="10234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4" roundtripDataSignature="AMtx7mgFALfVdRZer+49Q6zx0IRPx90K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1294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ja-JP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 txBox="1"/>
          <p:nvPr>
            <p:ph idx="12" type="sldNum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7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8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9:notes"/>
          <p:cNvSpPr txBox="1"/>
          <p:nvPr>
            <p:ph idx="12" type="sldNum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縦書きテキスト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縦書きタイトルと&#10;縦書きテキスト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セクション見出し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つのコンテンツ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のみ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白紙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コンテンツ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図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黒い背景とぼやけた背景&#10;&#10;自動的に生成された説明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5"/>
            <a:ext cx="12192000" cy="68575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"/>
          <p:cNvGrpSpPr/>
          <p:nvPr/>
        </p:nvGrpSpPr>
        <p:grpSpPr>
          <a:xfrm>
            <a:off x="9327314" y="6111938"/>
            <a:ext cx="2724986" cy="652509"/>
            <a:chOff x="9327314" y="6111938"/>
            <a:chExt cx="2724986" cy="652509"/>
          </a:xfrm>
        </p:grpSpPr>
        <p:pic>
          <p:nvPicPr>
            <p:cNvPr descr="アイコン&#10;&#10;自動的に生成された説明" id="90" name="Google Shape;90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27314" y="6111938"/>
              <a:ext cx="662212" cy="6412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1"/>
            <p:cNvSpPr txBox="1"/>
            <p:nvPr/>
          </p:nvSpPr>
          <p:spPr>
            <a:xfrm>
              <a:off x="10011991" y="6287479"/>
              <a:ext cx="203132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日本レーザー歯学会</a:t>
              </a:r>
              <a:endParaRPr/>
            </a:p>
          </p:txBody>
        </p:sp>
        <p:sp>
          <p:nvSpPr>
            <p:cNvPr id="92" name="Google Shape;92;p1"/>
            <p:cNvSpPr txBox="1"/>
            <p:nvPr/>
          </p:nvSpPr>
          <p:spPr>
            <a:xfrm>
              <a:off x="10043417" y="6549003"/>
              <a:ext cx="2008883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Japanese Society for Laser Dentistry</a:t>
              </a:r>
              <a:endPara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10062001" y="6111938"/>
              <a:ext cx="954107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一般社団法人</a:t>
              </a:r>
              <a:endParaRPr/>
            </a:p>
          </p:txBody>
        </p:sp>
      </p:grpSp>
      <p:sp>
        <p:nvSpPr>
          <p:cNvPr id="94" name="Google Shape;94;p1"/>
          <p:cNvSpPr/>
          <p:nvPr/>
        </p:nvSpPr>
        <p:spPr>
          <a:xfrm>
            <a:off x="5399878" y="2811116"/>
            <a:ext cx="641714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5400">
                <a:solidFill>
                  <a:srgbClr val="B3C6E7"/>
                </a:solidFill>
                <a:latin typeface="Arial"/>
                <a:ea typeface="Arial"/>
                <a:cs typeface="Arial"/>
                <a:sym typeface="Arial"/>
              </a:rPr>
              <a:t>日本レーザー歯学会</a:t>
            </a:r>
            <a:endParaRPr b="1" sz="5400">
              <a:solidFill>
                <a:srgbClr val="B3C6E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5400">
                <a:solidFill>
                  <a:srgbClr val="B3C6E7"/>
                </a:solidFill>
                <a:latin typeface="Arial"/>
                <a:ea typeface="Arial"/>
                <a:cs typeface="Arial"/>
                <a:sym typeface="Arial"/>
              </a:rPr>
              <a:t>について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黒い背景とぼやけた背景&#10;&#10;自動的に生成された説明"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5"/>
            <a:ext cx="12192000" cy="68575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2"/>
          <p:cNvGrpSpPr/>
          <p:nvPr/>
        </p:nvGrpSpPr>
        <p:grpSpPr>
          <a:xfrm>
            <a:off x="9327314" y="6111938"/>
            <a:ext cx="2724986" cy="652509"/>
            <a:chOff x="9327314" y="6111938"/>
            <a:chExt cx="2724986" cy="652509"/>
          </a:xfrm>
        </p:grpSpPr>
        <p:pic>
          <p:nvPicPr>
            <p:cNvPr descr="アイコン&#10;&#10;自動的に生成された説明" id="101" name="Google Shape;101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27314" y="6111938"/>
              <a:ext cx="662212" cy="6412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2"/>
            <p:cNvSpPr txBox="1"/>
            <p:nvPr/>
          </p:nvSpPr>
          <p:spPr>
            <a:xfrm>
              <a:off x="10011991" y="6287479"/>
              <a:ext cx="203132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日本レーザー歯学会</a:t>
              </a:r>
              <a:endParaRPr/>
            </a:p>
          </p:txBody>
        </p:sp>
        <p:sp>
          <p:nvSpPr>
            <p:cNvPr id="103" name="Google Shape;103;p2"/>
            <p:cNvSpPr txBox="1"/>
            <p:nvPr/>
          </p:nvSpPr>
          <p:spPr>
            <a:xfrm>
              <a:off x="10043417" y="6549003"/>
              <a:ext cx="2008883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Japanese Society for Laser Dentistry</a:t>
              </a:r>
              <a:endPara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10062001" y="6111938"/>
              <a:ext cx="954107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一般社団法人</a:t>
              </a:r>
              <a:endParaRPr/>
            </a:p>
          </p:txBody>
        </p:sp>
      </p:grpSp>
      <p:sp>
        <p:nvSpPr>
          <p:cNvPr id="105" name="Google Shape;105;p2"/>
          <p:cNvSpPr/>
          <p:nvPr/>
        </p:nvSpPr>
        <p:spPr>
          <a:xfrm>
            <a:off x="5399878" y="2811116"/>
            <a:ext cx="641714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5400">
                <a:solidFill>
                  <a:srgbClr val="F7CAAC"/>
                </a:solidFill>
                <a:latin typeface="Arial"/>
                <a:ea typeface="Arial"/>
                <a:cs typeface="Arial"/>
                <a:sym typeface="Arial"/>
              </a:rPr>
              <a:t>日本レーザー歯学会</a:t>
            </a:r>
            <a:endParaRPr b="1" sz="5400">
              <a:solidFill>
                <a:srgbClr val="F7CAA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5400">
                <a:solidFill>
                  <a:srgbClr val="F7CAAC"/>
                </a:solidFill>
                <a:latin typeface="Arial"/>
                <a:ea typeface="Arial"/>
                <a:cs typeface="Arial"/>
                <a:sym typeface="Arial"/>
              </a:rPr>
              <a:t>について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黒い背景とぼやけた写真&#10;&#10;中程度の精度で自動的に生成された説明" id="112" name="Google Shape;112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685751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/>
          <p:nvPr/>
        </p:nvSpPr>
        <p:spPr>
          <a:xfrm>
            <a:off x="1580606" y="2920922"/>
            <a:ext cx="1014984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6000">
                <a:solidFill>
                  <a:srgbClr val="F7CAAC"/>
                </a:solidFill>
                <a:latin typeface="Arial"/>
                <a:ea typeface="Arial"/>
                <a:cs typeface="Arial"/>
                <a:sym typeface="Arial"/>
              </a:rPr>
              <a:t>日本レーザー歯学会について</a:t>
            </a:r>
            <a:endParaRPr/>
          </a:p>
        </p:txBody>
      </p:sp>
      <p:grpSp>
        <p:nvGrpSpPr>
          <p:cNvPr id="114" name="Google Shape;114;p3"/>
          <p:cNvGrpSpPr/>
          <p:nvPr/>
        </p:nvGrpSpPr>
        <p:grpSpPr>
          <a:xfrm>
            <a:off x="9327314" y="6111938"/>
            <a:ext cx="2724986" cy="652509"/>
            <a:chOff x="9327314" y="6111938"/>
            <a:chExt cx="2724986" cy="652509"/>
          </a:xfrm>
        </p:grpSpPr>
        <p:pic>
          <p:nvPicPr>
            <p:cNvPr descr="アイコン&#10;&#10;自動的に生成された説明" id="115" name="Google Shape;115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27314" y="6111938"/>
              <a:ext cx="662212" cy="6412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3"/>
            <p:cNvSpPr txBox="1"/>
            <p:nvPr/>
          </p:nvSpPr>
          <p:spPr>
            <a:xfrm>
              <a:off x="10011991" y="6287479"/>
              <a:ext cx="203132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日本レーザー歯学会</a:t>
              </a:r>
              <a:endParaRPr/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10043417" y="6549003"/>
              <a:ext cx="2008883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Japanese Society for Laser Dentistry</a:t>
              </a:r>
              <a:endPara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10062001" y="6111938"/>
              <a:ext cx="954107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一般社団法人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4" name="Google Shape;124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コンピューターの画面&#10;&#10;自動的に生成された説明" id="125" name="Google Shape;1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2658"/>
            <a:ext cx="12192000" cy="6890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アイコン&#10;&#10;自動的に生成された説明" id="126" name="Google Shape;12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71935" y="6403786"/>
            <a:ext cx="369701" cy="3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/>
        </p:nvSpPr>
        <p:spPr>
          <a:xfrm>
            <a:off x="10714543" y="6458976"/>
            <a:ext cx="13388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日本レーザー歯学会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10738587" y="6605418"/>
            <a:ext cx="1314784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Japanese Society for Laser Dentistry</a:t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10738587" y="6352933"/>
            <a:ext cx="64633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一般社団法人</a:t>
            </a:r>
            <a:endParaRPr/>
          </a:p>
        </p:txBody>
      </p:sp>
      <p:sp>
        <p:nvSpPr>
          <p:cNvPr id="130" name="Google Shape;130;p4"/>
          <p:cNvSpPr/>
          <p:nvPr/>
        </p:nvSpPr>
        <p:spPr>
          <a:xfrm>
            <a:off x="575434" y="2773224"/>
            <a:ext cx="11490811" cy="60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68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rgbClr val="FBE4D4"/>
                </a:solidFill>
                <a:latin typeface="Arial"/>
                <a:ea typeface="Arial"/>
                <a:cs typeface="Arial"/>
                <a:sym typeface="Arial"/>
              </a:rPr>
              <a:t>以前買った歯科用レーザーをしばらく使用していない。</a:t>
            </a:r>
            <a:endParaRPr b="1" sz="3200">
              <a:solidFill>
                <a:srgbClr val="FBE4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562560" y="2123218"/>
            <a:ext cx="11490811" cy="60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68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rgbClr val="FBE4D4"/>
                </a:solidFill>
                <a:latin typeface="Arial"/>
                <a:ea typeface="Arial"/>
                <a:cs typeface="Arial"/>
                <a:sym typeface="Arial"/>
              </a:rPr>
              <a:t>歯科用レーザーをもっと活用したいが情報が乏しい。</a:t>
            </a:r>
            <a:endParaRPr b="1" sz="3200">
              <a:solidFill>
                <a:srgbClr val="FBE4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62560" y="3436284"/>
            <a:ext cx="11490811" cy="60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68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rgbClr val="FBE4D4"/>
                </a:solidFill>
                <a:latin typeface="Arial"/>
                <a:ea typeface="Arial"/>
                <a:cs typeface="Arial"/>
                <a:sym typeface="Arial"/>
              </a:rPr>
              <a:t>基本的な知識を忘れてしまった。</a:t>
            </a:r>
            <a:endParaRPr b="1" sz="3200">
              <a:solidFill>
                <a:srgbClr val="FBE4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62560" y="4114352"/>
            <a:ext cx="11490811" cy="60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68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rgbClr val="FBE4D4"/>
                </a:solidFill>
                <a:latin typeface="Arial"/>
                <a:ea typeface="Arial"/>
                <a:cs typeface="Arial"/>
                <a:sym typeface="Arial"/>
              </a:rPr>
              <a:t>保険収載はされているのか？</a:t>
            </a:r>
            <a:endParaRPr b="1" sz="3200">
              <a:solidFill>
                <a:srgbClr val="FBE4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62560" y="1483251"/>
            <a:ext cx="11490811" cy="60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68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rgbClr val="FBE4D4"/>
                </a:solidFill>
                <a:latin typeface="Arial"/>
                <a:ea typeface="Arial"/>
                <a:cs typeface="Arial"/>
                <a:sym typeface="Arial"/>
              </a:rPr>
              <a:t>新しく歯科用レーザーを導入したい。</a:t>
            </a:r>
            <a:endParaRPr b="1" sz="3200">
              <a:solidFill>
                <a:srgbClr val="FBE4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524000" y="5278675"/>
            <a:ext cx="387798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そんな時は・・・！</a:t>
            </a:r>
            <a:endParaRPr/>
          </a:p>
        </p:txBody>
      </p:sp>
      <p:pic>
        <p:nvPicPr>
          <p:cNvPr descr="アイコン&#10;&#10;自動的に生成された説明" id="136" name="Google Shape;13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78280" y="3564635"/>
            <a:ext cx="1667871" cy="2586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2" name="Google Shape;142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コンピューターの画面&#10;&#10;自動的に生成された説明" id="143" name="Google Shape;14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2658"/>
            <a:ext cx="12192000" cy="6890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アイコン&#10;&#10;自動的に生成された説明" id="144" name="Google Shape;14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71935" y="6403786"/>
            <a:ext cx="369701" cy="3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10714543" y="6458976"/>
            <a:ext cx="13388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日本レーザー歯学会</a:t>
            </a:r>
            <a:endParaRPr/>
          </a:p>
        </p:txBody>
      </p:sp>
      <p:sp>
        <p:nvSpPr>
          <p:cNvPr id="146" name="Google Shape;146;p5"/>
          <p:cNvSpPr txBox="1"/>
          <p:nvPr/>
        </p:nvSpPr>
        <p:spPr>
          <a:xfrm>
            <a:off x="10738587" y="6605418"/>
            <a:ext cx="1314784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Japanese Society for Laser Dentistry</a:t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10738587" y="6352933"/>
            <a:ext cx="64633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一般社団法人</a:t>
            </a:r>
            <a:endParaRPr/>
          </a:p>
        </p:txBody>
      </p:sp>
      <p:pic>
        <p:nvPicPr>
          <p:cNvPr descr="ロゴ&#10;&#10;自動的に生成された説明" id="148" name="Google Shape;14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306184">
            <a:off x="10500740" y="851752"/>
            <a:ext cx="1440258" cy="155010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 txBox="1"/>
          <p:nvPr/>
        </p:nvSpPr>
        <p:spPr>
          <a:xfrm>
            <a:off x="6535488" y="1121101"/>
            <a:ext cx="384904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日本レーザー学会のHPを</a:t>
            </a:r>
            <a:endParaRPr b="1" sz="24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ご覧ください</a:t>
            </a:r>
            <a:endParaRPr/>
          </a:p>
        </p:txBody>
      </p:sp>
      <p:sp>
        <p:nvSpPr>
          <p:cNvPr id="150" name="Google Shape;150;p5"/>
          <p:cNvSpPr/>
          <p:nvPr/>
        </p:nvSpPr>
        <p:spPr>
          <a:xfrm>
            <a:off x="6230687" y="897821"/>
            <a:ext cx="4277661" cy="1284621"/>
          </a:xfrm>
          <a:prstGeom prst="wedgeRoundRectCallout">
            <a:avLst>
              <a:gd fmla="val 58306" name="adj1"/>
              <a:gd fmla="val 17377" name="adj2"/>
              <a:gd fmla="val 16667" name="adj3"/>
            </a:avLst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211766" y="1085554"/>
            <a:ext cx="62040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600">
                <a:solidFill>
                  <a:srgbClr val="F7CAAC"/>
                </a:solidFill>
                <a:latin typeface="Arial"/>
                <a:ea typeface="Arial"/>
                <a:cs typeface="Arial"/>
                <a:sym typeface="Arial"/>
              </a:rPr>
              <a:t>日本レーザー学会とは？</a:t>
            </a:r>
            <a:endParaRPr sz="3600">
              <a:solidFill>
                <a:srgbClr val="F7CA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566442" y="2265322"/>
            <a:ext cx="14157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rgbClr val="FBE4D4"/>
                </a:solidFill>
                <a:latin typeface="Arial"/>
                <a:ea typeface="Arial"/>
                <a:cs typeface="Arial"/>
                <a:sym typeface="Arial"/>
              </a:rPr>
              <a:t>会員数</a:t>
            </a:r>
            <a:endParaRPr b="1" sz="3200">
              <a:solidFill>
                <a:srgbClr val="FBE4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34152" y="2405247"/>
            <a:ext cx="2966009" cy="296600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/>
          <p:nvPr/>
        </p:nvSpPr>
        <p:spPr>
          <a:xfrm>
            <a:off x="5949874" y="5516648"/>
            <a:ext cx="52709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http://jsld.jp/index.shtml</a:t>
            </a:r>
            <a:endParaRPr/>
          </a:p>
        </p:txBody>
      </p:sp>
      <p:sp>
        <p:nvSpPr>
          <p:cNvPr id="155" name="Google Shape;155;p5"/>
          <p:cNvSpPr/>
          <p:nvPr/>
        </p:nvSpPr>
        <p:spPr>
          <a:xfrm>
            <a:off x="2292016" y="2306808"/>
            <a:ext cx="30480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rgbClr val="FBE4D4"/>
                </a:solidFill>
                <a:latin typeface="Arial"/>
                <a:ea typeface="Arial"/>
                <a:cs typeface="Arial"/>
                <a:sym typeface="Arial"/>
              </a:rPr>
              <a:t> 907名</a:t>
            </a:r>
            <a:r>
              <a:rPr b="1" lang="ja-JP" sz="2000">
                <a:solidFill>
                  <a:srgbClr val="FBE4D4"/>
                </a:solidFill>
                <a:latin typeface="Arial"/>
                <a:ea typeface="Arial"/>
                <a:cs typeface="Arial"/>
                <a:sym typeface="Arial"/>
              </a:rPr>
              <a:t>（2021.9.30）</a:t>
            </a:r>
            <a:endParaRPr/>
          </a:p>
        </p:txBody>
      </p:sp>
      <p:sp>
        <p:nvSpPr>
          <p:cNvPr id="156" name="Google Shape;156;p5"/>
          <p:cNvSpPr/>
          <p:nvPr/>
        </p:nvSpPr>
        <p:spPr>
          <a:xfrm>
            <a:off x="566442" y="3171041"/>
            <a:ext cx="387798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rgbClr val="FBE4D4"/>
                </a:solidFill>
                <a:latin typeface="Arial"/>
                <a:ea typeface="Arial"/>
                <a:cs typeface="Arial"/>
                <a:sym typeface="Arial"/>
              </a:rPr>
              <a:t>認定医･専門医･</a:t>
            </a:r>
            <a:endParaRPr b="1" sz="3200">
              <a:solidFill>
                <a:srgbClr val="FBE4D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rgbClr val="FBE4D4"/>
                </a:solidFill>
                <a:latin typeface="Arial"/>
                <a:ea typeface="Arial"/>
                <a:cs typeface="Arial"/>
                <a:sym typeface="Arial"/>
              </a:rPr>
              <a:t>パラデンタル認定医</a:t>
            </a:r>
            <a:endParaRPr/>
          </a:p>
        </p:txBody>
      </p:sp>
      <p:sp>
        <p:nvSpPr>
          <p:cNvPr id="157" name="Google Shape;157;p5"/>
          <p:cNvSpPr/>
          <p:nvPr/>
        </p:nvSpPr>
        <p:spPr>
          <a:xfrm>
            <a:off x="778103" y="4133527"/>
            <a:ext cx="5190324" cy="1638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rgbClr val="FBE4D4"/>
                </a:solidFill>
                <a:latin typeface="Arial"/>
                <a:ea typeface="Arial"/>
                <a:cs typeface="Arial"/>
                <a:sym typeface="Arial"/>
              </a:rPr>
              <a:t>認 定 医　			79名</a:t>
            </a:r>
            <a:endParaRPr b="1" sz="2800">
              <a:solidFill>
                <a:srgbClr val="FBE4D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rgbClr val="FBE4D4"/>
                </a:solidFill>
                <a:latin typeface="Arial"/>
                <a:ea typeface="Arial"/>
                <a:cs typeface="Arial"/>
                <a:sym typeface="Arial"/>
              </a:rPr>
              <a:t>専 門 医			257名</a:t>
            </a:r>
            <a:endParaRPr b="1" sz="2800">
              <a:solidFill>
                <a:srgbClr val="FBE4D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rgbClr val="FBE4D4"/>
                </a:solidFill>
                <a:latin typeface="Arial"/>
                <a:ea typeface="Arial"/>
                <a:cs typeface="Arial"/>
                <a:sym typeface="Arial"/>
              </a:rPr>
              <a:t>認定パラデンタル　	29名	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3" name="Google Shape;16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コンピューターの画面&#10;&#10;自動的に生成された説明" id="164" name="Google Shape;16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2658"/>
            <a:ext cx="12192000" cy="6890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アイコン&#10;&#10;自動的に生成された説明" id="165" name="Google Shape;16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71935" y="6403786"/>
            <a:ext cx="369701" cy="3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10714543" y="6458976"/>
            <a:ext cx="13388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日本レーザー歯学会</a:t>
            </a:r>
            <a:endParaRPr/>
          </a:p>
        </p:txBody>
      </p:sp>
      <p:sp>
        <p:nvSpPr>
          <p:cNvPr id="167" name="Google Shape;167;p6"/>
          <p:cNvSpPr txBox="1"/>
          <p:nvPr/>
        </p:nvSpPr>
        <p:spPr>
          <a:xfrm>
            <a:off x="10738587" y="6605418"/>
            <a:ext cx="1314784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Japanese Society for Laser Dentistry</a:t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10738587" y="6352933"/>
            <a:ext cx="64633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一般社団法人</a:t>
            </a:r>
            <a:endParaRPr/>
          </a:p>
        </p:txBody>
      </p:sp>
      <p:sp>
        <p:nvSpPr>
          <p:cNvPr id="169" name="Google Shape;169;p6"/>
          <p:cNvSpPr txBox="1"/>
          <p:nvPr/>
        </p:nvSpPr>
        <p:spPr>
          <a:xfrm>
            <a:off x="385580" y="1277034"/>
            <a:ext cx="69818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600">
                <a:solidFill>
                  <a:srgbClr val="F7CAAC"/>
                </a:solidFill>
                <a:latin typeface="Arial"/>
                <a:ea typeface="Arial"/>
                <a:cs typeface="Arial"/>
                <a:sym typeface="Arial"/>
              </a:rPr>
              <a:t>このような活動をしています！</a:t>
            </a:r>
            <a:endParaRPr sz="3600">
              <a:solidFill>
                <a:srgbClr val="F7CA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701189" y="2401965"/>
            <a:ext cx="11490811" cy="2948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400">
                <a:solidFill>
                  <a:srgbClr val="FBE4D4"/>
                </a:solidFill>
                <a:latin typeface="Arial"/>
                <a:ea typeface="Arial"/>
                <a:cs typeface="Arial"/>
                <a:sym typeface="Arial"/>
              </a:rPr>
              <a:t>●　レーザー歯学に関心を抱く人々のための学術大会，研究会，講習会等の開催</a:t>
            </a:r>
            <a:endParaRPr/>
          </a:p>
          <a:p>
            <a:pPr indent="0" lvl="0" marL="0" marR="0" rtl="0" algn="l">
              <a:lnSpc>
                <a:spcPct val="13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BE4D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400">
                <a:solidFill>
                  <a:srgbClr val="FBE4D4"/>
                </a:solidFill>
                <a:latin typeface="Arial"/>
                <a:ea typeface="Arial"/>
                <a:cs typeface="Arial"/>
                <a:sym typeface="Arial"/>
              </a:rPr>
              <a:t>●　指導医，専門医，認定医,  及び研修施設の認証</a:t>
            </a:r>
            <a:endParaRPr/>
          </a:p>
          <a:p>
            <a:pPr indent="0" lvl="0" marL="0" marR="0" rtl="0" algn="l">
              <a:lnSpc>
                <a:spcPct val="13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BE4D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400">
                <a:solidFill>
                  <a:srgbClr val="FBE4D4"/>
                </a:solidFill>
                <a:latin typeface="Arial"/>
                <a:ea typeface="Arial"/>
                <a:cs typeface="Arial"/>
                <a:sym typeface="Arial"/>
              </a:rPr>
              <a:t>●　レーザー歯学関連図書，教材，機関誌等の発行と頒布</a:t>
            </a:r>
            <a:endParaRPr/>
          </a:p>
          <a:p>
            <a:pPr indent="0" lvl="0" marL="0" marR="0" rtl="0" algn="l">
              <a:lnSpc>
                <a:spcPct val="13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BE4D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400">
                <a:solidFill>
                  <a:srgbClr val="FBE4D4"/>
                </a:solidFill>
                <a:latin typeface="Arial"/>
                <a:ea typeface="Arial"/>
                <a:cs typeface="Arial"/>
                <a:sym typeface="Arial"/>
              </a:rPr>
              <a:t>●　国内，国外の関連諸団体との連携及び交流事業への参画</a:t>
            </a:r>
            <a:endParaRPr/>
          </a:p>
        </p:txBody>
      </p:sp>
      <p:pic>
        <p:nvPicPr>
          <p:cNvPr descr="抽象, 挿絵, らくがき が含まれている画像&#10;&#10;自動的に生成された説明" id="171" name="Google Shape;17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61733" y="4049138"/>
            <a:ext cx="1588446" cy="1810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コンピューターの画面&#10;&#10;中程度の精度で自動的に生成された説明" id="176" name="Google Shape;17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7"/>
            <a:ext cx="12192000" cy="6857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アイコン&#10;&#10;自動的に生成された説明" id="177" name="Google Shape;17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71935" y="6403786"/>
            <a:ext cx="369701" cy="3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7"/>
          <p:cNvSpPr txBox="1"/>
          <p:nvPr/>
        </p:nvSpPr>
        <p:spPr>
          <a:xfrm>
            <a:off x="10714543" y="6458976"/>
            <a:ext cx="13388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日本レーザー歯学会</a:t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10738587" y="6605418"/>
            <a:ext cx="1314784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Japanese Society for Laser Dentistry</a:t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10738587" y="6352933"/>
            <a:ext cx="64633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一般社団法人</a:t>
            </a:r>
            <a:endParaRPr/>
          </a:p>
        </p:txBody>
      </p:sp>
      <p:pic>
        <p:nvPicPr>
          <p:cNvPr id="181" name="Google Shape;18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220" y="130064"/>
            <a:ext cx="5166977" cy="610061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7"/>
          <p:cNvSpPr/>
          <p:nvPr/>
        </p:nvSpPr>
        <p:spPr>
          <a:xfrm>
            <a:off x="5678042" y="2574111"/>
            <a:ext cx="6571480" cy="913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rgbClr val="FBE4D4"/>
                </a:solidFill>
                <a:latin typeface="Arial"/>
                <a:ea typeface="Arial"/>
                <a:cs typeface="Arial"/>
                <a:sym typeface="Arial"/>
              </a:rPr>
              <a:t>2022年 11月26日（土）〜27日（日）</a:t>
            </a:r>
            <a:endParaRPr b="1" sz="2800">
              <a:solidFill>
                <a:srgbClr val="FBE4D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rgbClr val="FBE4D4"/>
                </a:solidFill>
                <a:latin typeface="Arial"/>
                <a:ea typeface="Arial"/>
                <a:cs typeface="Arial"/>
                <a:sym typeface="Arial"/>
              </a:rPr>
              <a:t>東京医科歯科大学M&amp;Dタワー</a:t>
            </a:r>
            <a:endParaRPr/>
          </a:p>
        </p:txBody>
      </p:sp>
      <p:pic>
        <p:nvPicPr>
          <p:cNvPr id="183" name="Google Shape;183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68894" y="3670938"/>
            <a:ext cx="2041703" cy="204170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アイコン&#10;&#10;自動的に生成された説明" id="184" name="Google Shape;184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03596" y="4113561"/>
            <a:ext cx="1167789" cy="171680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7"/>
          <p:cNvSpPr/>
          <p:nvPr/>
        </p:nvSpPr>
        <p:spPr>
          <a:xfrm rot="-654754">
            <a:off x="5611289" y="3933569"/>
            <a:ext cx="33478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ご参加をお待ちしています！</a:t>
            </a:r>
            <a:endParaRPr/>
          </a:p>
        </p:txBody>
      </p:sp>
      <p:sp>
        <p:nvSpPr>
          <p:cNvPr id="186" name="Google Shape;186;p7"/>
          <p:cNvSpPr/>
          <p:nvPr/>
        </p:nvSpPr>
        <p:spPr>
          <a:xfrm>
            <a:off x="5606598" y="1791535"/>
            <a:ext cx="34836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第34回学術大会</a:t>
            </a:r>
            <a:endParaRPr b="1" sz="36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6535698" y="444948"/>
            <a:ext cx="510909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rgbClr val="B3C6E7"/>
                </a:solidFill>
                <a:latin typeface="Arial"/>
                <a:ea typeface="Arial"/>
                <a:cs typeface="Arial"/>
                <a:sym typeface="Arial"/>
              </a:rPr>
              <a:t>歯科用レーザーを可能性を</a:t>
            </a:r>
            <a:endParaRPr b="1" sz="3200">
              <a:solidFill>
                <a:srgbClr val="B3C6E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rgbClr val="B3C6E7"/>
                </a:solidFill>
                <a:latin typeface="Arial"/>
                <a:ea typeface="Arial"/>
                <a:cs typeface="Arial"/>
                <a:sym typeface="Arial"/>
              </a:rPr>
              <a:t>考えてみませんか？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黒い背景とぼやけた背景&#10;&#10;自動的に生成された説明" id="192" name="Google Shape;19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5"/>
            <a:ext cx="12192000" cy="68575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8"/>
          <p:cNvGrpSpPr/>
          <p:nvPr/>
        </p:nvGrpSpPr>
        <p:grpSpPr>
          <a:xfrm>
            <a:off x="9327314" y="6111938"/>
            <a:ext cx="2724986" cy="652509"/>
            <a:chOff x="9327314" y="6111938"/>
            <a:chExt cx="2724986" cy="652509"/>
          </a:xfrm>
        </p:grpSpPr>
        <p:pic>
          <p:nvPicPr>
            <p:cNvPr descr="アイコン&#10;&#10;自動的に生成された説明" id="194" name="Google Shape;194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27314" y="6111938"/>
              <a:ext cx="662212" cy="6412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8"/>
            <p:cNvSpPr txBox="1"/>
            <p:nvPr/>
          </p:nvSpPr>
          <p:spPr>
            <a:xfrm>
              <a:off x="10011991" y="6287479"/>
              <a:ext cx="203132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日本レーザー歯学会</a:t>
              </a:r>
              <a:endParaRPr/>
            </a:p>
          </p:txBody>
        </p:sp>
        <p:sp>
          <p:nvSpPr>
            <p:cNvPr id="196" name="Google Shape;196;p8"/>
            <p:cNvSpPr txBox="1"/>
            <p:nvPr/>
          </p:nvSpPr>
          <p:spPr>
            <a:xfrm>
              <a:off x="10043417" y="6549003"/>
              <a:ext cx="2008883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Japanese Society for Laser Dentistry</a:t>
              </a:r>
              <a:endPara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8"/>
            <p:cNvSpPr txBox="1"/>
            <p:nvPr/>
          </p:nvSpPr>
          <p:spPr>
            <a:xfrm>
              <a:off x="10062001" y="6111938"/>
              <a:ext cx="954107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一般社団法人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黒い背景とぼやけた写真&#10;&#10;中程度の精度で自動的に生成された説明" id="204" name="Google Shape;204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68575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9"/>
          <p:cNvGrpSpPr/>
          <p:nvPr/>
        </p:nvGrpSpPr>
        <p:grpSpPr>
          <a:xfrm>
            <a:off x="9327314" y="6111938"/>
            <a:ext cx="2724986" cy="652509"/>
            <a:chOff x="9327314" y="6111938"/>
            <a:chExt cx="2724986" cy="652509"/>
          </a:xfrm>
        </p:grpSpPr>
        <p:pic>
          <p:nvPicPr>
            <p:cNvPr descr="アイコン&#10;&#10;自動的に生成された説明" id="206" name="Google Shape;206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27314" y="6111938"/>
              <a:ext cx="662212" cy="6412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9"/>
            <p:cNvSpPr txBox="1"/>
            <p:nvPr/>
          </p:nvSpPr>
          <p:spPr>
            <a:xfrm>
              <a:off x="10011991" y="6287479"/>
              <a:ext cx="203132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日本レーザー歯学会</a:t>
              </a:r>
              <a:endParaRPr/>
            </a:p>
          </p:txBody>
        </p:sp>
        <p:sp>
          <p:nvSpPr>
            <p:cNvPr id="208" name="Google Shape;208;p9"/>
            <p:cNvSpPr txBox="1"/>
            <p:nvPr/>
          </p:nvSpPr>
          <p:spPr>
            <a:xfrm>
              <a:off x="10043417" y="6549003"/>
              <a:ext cx="2008883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Japanese Society for Laser Dentistry</a:t>
              </a:r>
              <a:endPara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9"/>
            <p:cNvSpPr txBox="1"/>
            <p:nvPr/>
          </p:nvSpPr>
          <p:spPr>
            <a:xfrm>
              <a:off x="10062001" y="6111938"/>
              <a:ext cx="954107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一般社団法人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2022-08-01T13:47:51Z</dcterms:created>
  <dc:creator>. hiroko.</dc:creator>
</cp:coreProperties>
</file>